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63" d="100"/>
          <a:sy n="63" d="100"/>
        </p:scale>
        <p:origin x="129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2021-07-20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2021-07-20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20,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20, 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July 20,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36</Words>
  <Application>Microsoft Office PowerPoint</Application>
  <PresentationFormat>On-screen Show (4:3)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DIN Offc Pro</vt:lpstr>
      <vt:lpstr>Times New Roman</vt:lpstr>
      <vt:lpstr>RyersonUniversity_MasterTemplate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2021-07-20T21:44:29Z</dcterms:modified>
</cp:coreProperties>
</file>